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25/10/2017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64088" y="1340768"/>
            <a:ext cx="36724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SOY ZETA</a:t>
            </a:r>
          </a:p>
          <a:p>
            <a:pPr algn="ctr"/>
            <a:endParaRPr lang="es-ES" sz="2800" dirty="0">
              <a:solidFill>
                <a:srgbClr val="000099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000099"/>
                </a:solidFill>
              </a:rPr>
              <a:t>El libro para los y las bebés de Madrid</a:t>
            </a:r>
          </a:p>
          <a:p>
            <a:endParaRPr lang="es-ES" dirty="0"/>
          </a:p>
          <a:p>
            <a:endParaRPr lang="es-ES" dirty="0" smtClean="0"/>
          </a:p>
          <a:p>
            <a:endParaRPr lang="es-ES" sz="1000" dirty="0"/>
          </a:p>
          <a:p>
            <a:endParaRPr lang="es-ES" dirty="0" smtClean="0"/>
          </a:p>
          <a:p>
            <a:pPr algn="r"/>
            <a:r>
              <a:rPr lang="es-ES" b="1" dirty="0" smtClean="0">
                <a:solidFill>
                  <a:srgbClr val="000099"/>
                </a:solidFill>
              </a:rPr>
              <a:t>Dossier gráfico</a:t>
            </a:r>
            <a:endParaRPr lang="es-E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5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477443" cy="58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95536" y="5486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9"/>
                </a:solidFill>
              </a:rPr>
              <a:t>Imagen 1</a:t>
            </a:r>
          </a:p>
          <a:p>
            <a:r>
              <a:rPr lang="es-ES" dirty="0" smtClean="0">
                <a:solidFill>
                  <a:srgbClr val="000099"/>
                </a:solidFill>
              </a:rPr>
              <a:t>PORTADA</a:t>
            </a:r>
            <a:endParaRPr lang="es-E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8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54868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9"/>
                </a:solidFill>
              </a:rPr>
              <a:t>Imagen 2</a:t>
            </a:r>
          </a:p>
          <a:p>
            <a:r>
              <a:rPr lang="es-ES" dirty="0" smtClean="0">
                <a:solidFill>
                  <a:srgbClr val="000099"/>
                </a:solidFill>
              </a:rPr>
              <a:t>INTERIOR</a:t>
            </a:r>
            <a:endParaRPr lang="es-ES" dirty="0">
              <a:solidFill>
                <a:srgbClr val="0000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59" y="485903"/>
            <a:ext cx="6494909" cy="6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29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95536" y="54868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9"/>
                </a:solidFill>
              </a:rPr>
              <a:t>Imagen 3</a:t>
            </a:r>
          </a:p>
          <a:p>
            <a:r>
              <a:rPr lang="es-ES" dirty="0" smtClean="0">
                <a:solidFill>
                  <a:srgbClr val="000099"/>
                </a:solidFill>
              </a:rPr>
              <a:t>21 GATOS, 21 DISTRITOS</a:t>
            </a:r>
            <a:endParaRPr lang="es-ES" dirty="0">
              <a:solidFill>
                <a:srgbClr val="000099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7175"/>
            <a:ext cx="9144000" cy="455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76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95536" y="54868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9"/>
                </a:solidFill>
              </a:rPr>
              <a:t>Imagen 4</a:t>
            </a:r>
          </a:p>
          <a:p>
            <a:r>
              <a:rPr lang="es-ES" dirty="0" smtClean="0">
                <a:solidFill>
                  <a:srgbClr val="000099"/>
                </a:solidFill>
              </a:rPr>
              <a:t>CARNET </a:t>
            </a:r>
          </a:p>
          <a:p>
            <a:r>
              <a:rPr lang="es-ES" dirty="0" smtClean="0">
                <a:solidFill>
                  <a:srgbClr val="000099"/>
                </a:solidFill>
              </a:rPr>
              <a:t>DE GATO</a:t>
            </a:r>
            <a:endParaRPr lang="es-ES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409575"/>
            <a:ext cx="63627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95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33375"/>
            <a:ext cx="62865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95536" y="54868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9"/>
                </a:solidFill>
              </a:rPr>
              <a:t>Imagen 5</a:t>
            </a:r>
          </a:p>
          <a:p>
            <a:r>
              <a:rPr lang="es-ES" dirty="0" smtClean="0">
                <a:solidFill>
                  <a:srgbClr val="000099"/>
                </a:solidFill>
              </a:rPr>
              <a:t>CONTRA</a:t>
            </a:r>
            <a:endParaRPr lang="es-E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2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364088" y="1340768"/>
            <a:ext cx="367240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 SOY ZETA</a:t>
            </a:r>
          </a:p>
          <a:p>
            <a:pPr algn="ctr"/>
            <a:endParaRPr lang="es-ES" sz="2800" dirty="0">
              <a:solidFill>
                <a:srgbClr val="000099"/>
              </a:solidFill>
            </a:endParaRPr>
          </a:p>
          <a:p>
            <a:pPr algn="ctr"/>
            <a:r>
              <a:rPr lang="es-ES" sz="3200" b="1" dirty="0" smtClean="0">
                <a:solidFill>
                  <a:srgbClr val="000099"/>
                </a:solidFill>
              </a:rPr>
              <a:t>El libro para los y las bebés de Madrid</a:t>
            </a:r>
          </a:p>
          <a:p>
            <a:endParaRPr lang="es-ES" dirty="0"/>
          </a:p>
          <a:p>
            <a:endParaRPr lang="es-ES" dirty="0" smtClean="0"/>
          </a:p>
          <a:p>
            <a:endParaRPr lang="es-ES" sz="1000" dirty="0"/>
          </a:p>
          <a:p>
            <a:endParaRPr lang="es-ES" dirty="0" smtClean="0"/>
          </a:p>
          <a:p>
            <a:pPr algn="r"/>
            <a:r>
              <a:rPr lang="es-ES" b="1" dirty="0" smtClean="0">
                <a:solidFill>
                  <a:srgbClr val="000099"/>
                </a:solidFill>
              </a:rPr>
              <a:t>Dossier gráfico</a:t>
            </a:r>
            <a:endParaRPr lang="es-ES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66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49</Words>
  <Application>Microsoft Office PowerPoint</Application>
  <PresentationFormat>Presentación en pantalla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Alvarez</dc:creator>
  <cp:lastModifiedBy>IAM</cp:lastModifiedBy>
  <cp:revision>8</cp:revision>
  <dcterms:created xsi:type="dcterms:W3CDTF">2017-10-24T11:05:10Z</dcterms:created>
  <dcterms:modified xsi:type="dcterms:W3CDTF">2017-10-25T09:04:55Z</dcterms:modified>
</cp:coreProperties>
</file>